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9" autoAdjust="0"/>
    <p:restoredTop sz="94660"/>
  </p:normalViewPr>
  <p:slideViewPr>
    <p:cSldViewPr snapToGrid="0">
      <p:cViewPr varScale="1">
        <p:scale>
          <a:sx n="25" d="100"/>
          <a:sy n="25" d="100"/>
        </p:scale>
        <p:origin x="4156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DA9A-49D3-4B60-9DFE-7DF489344F53}" type="datetimeFigureOut">
              <a:rPr lang="es-ES" smtClean="0"/>
              <a:t>26/09/2022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47F7-EC94-4662-BA42-8A043999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80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DA9A-49D3-4B60-9DFE-7DF489344F53}" type="datetimeFigureOut">
              <a:rPr lang="es-ES" smtClean="0"/>
              <a:t>26/09/2022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47F7-EC94-4662-BA42-8A043999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745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DA9A-49D3-4B60-9DFE-7DF489344F53}" type="datetimeFigureOut">
              <a:rPr lang="es-ES" smtClean="0"/>
              <a:t>26/09/2022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47F7-EC94-4662-BA42-8A043999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101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DA9A-49D3-4B60-9DFE-7DF489344F53}" type="datetimeFigureOut">
              <a:rPr lang="es-ES" smtClean="0"/>
              <a:t>26/09/2022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47F7-EC94-4662-BA42-8A043999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46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DA9A-49D3-4B60-9DFE-7DF489344F53}" type="datetimeFigureOut">
              <a:rPr lang="es-ES" smtClean="0"/>
              <a:t>26/09/2022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47F7-EC94-4662-BA42-8A043999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0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DA9A-49D3-4B60-9DFE-7DF489344F53}" type="datetimeFigureOut">
              <a:rPr lang="es-ES" smtClean="0"/>
              <a:t>26/09/2022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47F7-EC94-4662-BA42-8A043999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953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DA9A-49D3-4B60-9DFE-7DF489344F53}" type="datetimeFigureOut">
              <a:rPr lang="es-ES" smtClean="0"/>
              <a:t>26/09/2022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47F7-EC94-4662-BA42-8A043999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181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DA9A-49D3-4B60-9DFE-7DF489344F53}" type="datetimeFigureOut">
              <a:rPr lang="es-ES" smtClean="0"/>
              <a:t>26/09/2022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47F7-EC94-4662-BA42-8A043999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8359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DA9A-49D3-4B60-9DFE-7DF489344F53}" type="datetimeFigureOut">
              <a:rPr lang="es-ES" smtClean="0"/>
              <a:t>26/09/2022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47F7-EC94-4662-BA42-8A043999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778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DA9A-49D3-4B60-9DFE-7DF489344F53}" type="datetimeFigureOut">
              <a:rPr lang="es-ES" smtClean="0"/>
              <a:t>26/09/2022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47F7-EC94-4662-BA42-8A043999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7072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DA9A-49D3-4B60-9DFE-7DF489344F53}" type="datetimeFigureOut">
              <a:rPr lang="es-ES" smtClean="0"/>
              <a:t>26/09/2022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47F7-EC94-4662-BA42-8A043999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47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0DA9A-49D3-4B60-9DFE-7DF489344F53}" type="datetimeFigureOut">
              <a:rPr lang="es-ES" smtClean="0"/>
              <a:t>26/09/2022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B47F7-EC94-4662-BA42-8A043999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299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BC96D8-99D5-2F11-51B2-40460018B3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9CA937-4B7A-00C1-D93A-2AC02F1083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1454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Herrerros Rubiales</dc:creator>
  <cp:lastModifiedBy>Manuel Herrerros Rubiales</cp:lastModifiedBy>
  <cp:revision>2</cp:revision>
  <dcterms:created xsi:type="dcterms:W3CDTF">2022-09-26T18:47:57Z</dcterms:created>
  <dcterms:modified xsi:type="dcterms:W3CDTF">2022-09-26T18:52:37Z</dcterms:modified>
</cp:coreProperties>
</file>